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631"/>
    <a:srgbClr val="C12126"/>
    <a:srgbClr val="2B2171"/>
    <a:srgbClr val="E30613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/>
    <p:restoredTop sz="94831"/>
  </p:normalViewPr>
  <p:slideViewPr>
    <p:cSldViewPr snapToGrid="0" snapToObjects="1">
      <p:cViewPr varScale="1">
        <p:scale>
          <a:sx n="144" d="100"/>
          <a:sy n="144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045" y="1346650"/>
            <a:ext cx="8704052" cy="2082350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045" y="3541653"/>
            <a:ext cx="8704052" cy="123738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5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1243" y="1220335"/>
            <a:ext cx="1018854" cy="5160587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903" y="1220334"/>
            <a:ext cx="7668132" cy="5160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8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954" y="1184366"/>
            <a:ext cx="4366046" cy="5266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70369F-ED7E-E14C-BCF1-E16DF55AE9C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4437" y="1184366"/>
            <a:ext cx="4305660" cy="5266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953" y="1088571"/>
            <a:ext cx="4297035" cy="592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953" y="1681163"/>
            <a:ext cx="4297035" cy="4749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9A00B6-668A-774B-B31A-E4872B87DC2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74436" y="1088571"/>
            <a:ext cx="4297035" cy="592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240DB06-5686-C04E-99E5-7E5CD5F4A8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74436" y="1681163"/>
            <a:ext cx="4297035" cy="4749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D41CAE-0DF5-EA42-86DD-23873663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55" y="235730"/>
            <a:ext cx="6734776" cy="795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0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8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3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54" y="1184366"/>
            <a:ext cx="3589669" cy="11669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84366"/>
            <a:ext cx="5092706" cy="5256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954" y="2351313"/>
            <a:ext cx="3589669" cy="40892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54" y="5595730"/>
            <a:ext cx="8779020" cy="4909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471" y="208722"/>
            <a:ext cx="6747919" cy="527464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954" y="6142383"/>
            <a:ext cx="8798898" cy="313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2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955" y="235730"/>
            <a:ext cx="6734776" cy="795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954" y="1149531"/>
            <a:ext cx="8774143" cy="525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0432" y="6534225"/>
            <a:ext cx="889602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82" y="6534225"/>
            <a:ext cx="4293891" cy="194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9215" y="6524286"/>
            <a:ext cx="810882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9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B21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D63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D63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D63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D63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D63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F1F958-0E1E-8B65-63C9-86ED860D4B6B}"/>
              </a:ext>
            </a:extLst>
          </p:cNvPr>
          <p:cNvSpPr/>
          <p:nvPr/>
        </p:nvSpPr>
        <p:spPr>
          <a:xfrm>
            <a:off x="5596128" y="1242164"/>
            <a:ext cx="3547872" cy="506918"/>
          </a:xfrm>
          <a:prstGeom prst="rect">
            <a:avLst/>
          </a:prstGeom>
          <a:solidFill>
            <a:srgbClr val="BF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6D845-5D43-DC2E-2E07-3E66E893E841}"/>
              </a:ext>
            </a:extLst>
          </p:cNvPr>
          <p:cNvSpPr txBox="1"/>
          <p:nvPr/>
        </p:nvSpPr>
        <p:spPr>
          <a:xfrm>
            <a:off x="5596127" y="1302772"/>
            <a:ext cx="354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3457-A58B-FC4B-9321-3FA96640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6D8B1-E37C-6442-B91C-3E77EFA4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9EE7DF-CD41-4DE3-94BB-D00256C69462}"/>
</file>

<file path=customXml/itemProps2.xml><?xml version="1.0" encoding="utf-8"?>
<ds:datastoreItem xmlns:ds="http://schemas.openxmlformats.org/officeDocument/2006/customXml" ds:itemID="{0699F0FB-75BA-4CF2-A56D-1B486219D77E}"/>
</file>

<file path=customXml/itemProps3.xml><?xml version="1.0" encoding="utf-8"?>
<ds:datastoreItem xmlns:ds="http://schemas.openxmlformats.org/officeDocument/2006/customXml" ds:itemID="{798B6FAE-C30C-4498-8DFE-0E6841CF4CA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22</cp:revision>
  <dcterms:created xsi:type="dcterms:W3CDTF">2019-01-07T11:42:34Z</dcterms:created>
  <dcterms:modified xsi:type="dcterms:W3CDTF">2023-02-04T17:47:33Z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