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sldIdLst>
    <p:sldId id="256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D631"/>
    <a:srgbClr val="C12126"/>
    <a:srgbClr val="2B2171"/>
    <a:srgbClr val="E30613"/>
    <a:srgbClr val="292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4"/>
    <p:restoredTop sz="94831"/>
  </p:normalViewPr>
  <p:slideViewPr>
    <p:cSldViewPr snapToGrid="0" snapToObjects="1">
      <p:cViewPr varScale="1">
        <p:scale>
          <a:sx n="78" d="100"/>
          <a:sy n="78" d="100"/>
        </p:scale>
        <p:origin x="17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ktoriya Petrova" userId="958d16a7-4d34-45ce-a251-7112068e4238" providerId="ADAL" clId="{17116810-2DCF-4C5F-8BF6-F3600C84155F}"/>
    <pc:docChg chg="delSld">
      <pc:chgData name="Viktoriya Petrova" userId="958d16a7-4d34-45ce-a251-7112068e4238" providerId="ADAL" clId="{17116810-2DCF-4C5F-8BF6-F3600C84155F}" dt="2023-02-09T17:07:13.335" v="0" actId="47"/>
      <pc:docMkLst>
        <pc:docMk/>
      </pc:docMkLst>
      <pc:sldChg chg="del">
        <pc:chgData name="Viktoriya Petrova" userId="958d16a7-4d34-45ce-a251-7112068e4238" providerId="ADAL" clId="{17116810-2DCF-4C5F-8BF6-F3600C84155F}" dt="2023-02-09T17:07:13.335" v="0" actId="47"/>
        <pc:sldMkLst>
          <pc:docMk/>
          <pc:sldMk cId="482500066" sldId="257"/>
        </pc:sldMkLst>
      </pc:sldChg>
    </pc:docChg>
  </pc:docChgLst>
  <pc:docChgLst>
    <pc:chgData name="Viktoriya Petrova" userId="958d16a7-4d34-45ce-a251-7112068e4238" providerId="ADAL" clId="{F79B0AFB-A4AE-48D1-B2B3-79AAE441B9C9}"/>
    <pc:docChg chg="modSld">
      <pc:chgData name="Viktoriya Petrova" userId="958d16a7-4d34-45ce-a251-7112068e4238" providerId="ADAL" clId="{F79B0AFB-A4AE-48D1-B2B3-79AAE441B9C9}" dt="2023-02-09T16:49:13.536" v="27" actId="20577"/>
      <pc:docMkLst>
        <pc:docMk/>
      </pc:docMkLst>
      <pc:sldChg chg="modSp mod">
        <pc:chgData name="Viktoriya Petrova" userId="958d16a7-4d34-45ce-a251-7112068e4238" providerId="ADAL" clId="{F79B0AFB-A4AE-48D1-B2B3-79AAE441B9C9}" dt="2023-02-09T16:49:13.536" v="27" actId="20577"/>
        <pc:sldMkLst>
          <pc:docMk/>
          <pc:sldMk cId="3214162661" sldId="256"/>
        </pc:sldMkLst>
        <pc:spChg chg="mod">
          <ac:chgData name="Viktoriya Petrova" userId="958d16a7-4d34-45ce-a251-7112068e4238" providerId="ADAL" clId="{F79B0AFB-A4AE-48D1-B2B3-79AAE441B9C9}" dt="2023-02-09T16:49:13.536" v="27" actId="20577"/>
          <ac:spMkLst>
            <pc:docMk/>
            <pc:sldMk cId="3214162661" sldId="256"/>
            <ac:spMk id="5" creationId="{1436D845-5D43-DC2E-2E07-3E66E893E84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045" y="1346650"/>
            <a:ext cx="8704052" cy="2082350"/>
          </a:xfrm>
        </p:spPr>
        <p:txBody>
          <a:bodyPr anchor="b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045" y="3541653"/>
            <a:ext cx="8704052" cy="123738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451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1243" y="1220335"/>
            <a:ext cx="1018854" cy="5160587"/>
          </a:xfrm>
        </p:spPr>
        <p:txBody>
          <a:bodyPr vert="eaVer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3903" y="1220334"/>
            <a:ext cx="7668132" cy="5160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787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41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954" y="1184366"/>
            <a:ext cx="4366046" cy="52661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B70369F-ED7E-E14C-BCF1-E16DF55AE9C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74437" y="1184366"/>
            <a:ext cx="4305660" cy="52661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8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953" y="1088571"/>
            <a:ext cx="4297035" cy="5925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953" y="1681163"/>
            <a:ext cx="4297035" cy="47494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D9A00B6-668A-774B-B31A-E4872B87DC2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674436" y="1088571"/>
            <a:ext cx="4297035" cy="5925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240DB06-5686-C04E-99E5-7E5CD5F4A87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674436" y="1681163"/>
            <a:ext cx="4297035" cy="47494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DD41CAE-0DF5-EA42-86DD-238736635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955" y="235730"/>
            <a:ext cx="6734776" cy="795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806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580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13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954" y="1184366"/>
            <a:ext cx="3589669" cy="116694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84366"/>
            <a:ext cx="5092706" cy="52561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954" y="2351313"/>
            <a:ext cx="3589669" cy="408924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66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954" y="5595730"/>
            <a:ext cx="8779020" cy="49099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9471" y="208722"/>
            <a:ext cx="6747919" cy="527464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954" y="6142383"/>
            <a:ext cx="8798898" cy="3130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66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827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5955" y="235730"/>
            <a:ext cx="6734776" cy="795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954" y="1149531"/>
            <a:ext cx="8774143" cy="5251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0432" y="6534225"/>
            <a:ext cx="889602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76682" y="6534225"/>
            <a:ext cx="4293891" cy="1945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9215" y="6524286"/>
            <a:ext cx="810882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094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2B217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BFD63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FD63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FD63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FD63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FD63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F1F958-0E1E-8B65-63C9-86ED860D4B6B}"/>
              </a:ext>
            </a:extLst>
          </p:cNvPr>
          <p:cNvSpPr/>
          <p:nvPr/>
        </p:nvSpPr>
        <p:spPr>
          <a:xfrm>
            <a:off x="5596128" y="1242164"/>
            <a:ext cx="3547872" cy="506918"/>
          </a:xfrm>
          <a:prstGeom prst="rect">
            <a:avLst/>
          </a:prstGeom>
          <a:solidFill>
            <a:srgbClr val="BF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36D845-5D43-DC2E-2E07-3E66E893E841}"/>
              </a:ext>
            </a:extLst>
          </p:cNvPr>
          <p:cNvSpPr txBox="1"/>
          <p:nvPr/>
        </p:nvSpPr>
        <p:spPr>
          <a:xfrm>
            <a:off x="5596127" y="1302772"/>
            <a:ext cx="3547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SAVE THE DATE</a:t>
            </a:r>
          </a:p>
        </p:txBody>
      </p:sp>
    </p:spTree>
    <p:extLst>
      <p:ext uri="{BB962C8B-B14F-4D97-AF65-F5344CB8AC3E}">
        <p14:creationId xmlns:p14="http://schemas.microsoft.com/office/powerpoint/2010/main" val="3214162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8" ma:contentTypeDescription="Create a new document." ma:contentTypeScope="" ma:versionID="70b3645e6326b2f29669fb7efa664ea8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843af71c7708bc3ce5d88f1f495221d5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99F0FB-75BA-4CF2-A56D-1B486219D7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8B6FAE-C30C-4498-8DFE-0E6841CF4CA2}">
  <ds:schemaRefs>
    <ds:schemaRef ds:uri="http://schemas.microsoft.com/office/2006/documentManagement/types"/>
    <ds:schemaRef ds:uri="http://schemas.microsoft.com/sharepoint/v3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dcmitype/"/>
    <ds:schemaRef ds:uri="eb3f7de7-c935-4ca6-a12c-1f73773710ec"/>
    <ds:schemaRef ds:uri="f41fa17a-99c4-4c5f-bcb4-a52bd907e64f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B9EE7DF-CD41-4DE3-94BB-D00256C694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41fa17a-99c4-4c5f-bcb4-a52bd907e64f"/>
    <ds:schemaRef ds:uri="eb3f7de7-c935-4ca6-a12c-1f7377371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3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Schroeder</dc:creator>
  <cp:lastModifiedBy>Viktoriya Petrova</cp:lastModifiedBy>
  <cp:revision>22</cp:revision>
  <dcterms:created xsi:type="dcterms:W3CDTF">2019-01-07T11:42:34Z</dcterms:created>
  <dcterms:modified xsi:type="dcterms:W3CDTF">2023-02-09T17:07:17Z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  <property fmtid="{D5CDD505-2E9C-101B-9397-08002B2CF9AE}" pid="3" name="MediaServiceImageTags">
    <vt:lpwstr/>
  </property>
</Properties>
</file>